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588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05A01-7627-D94E-B0E6-0045D6059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0BCFB-7A2D-E843-97BC-EC2F833260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D6A6D-4920-2B43-8E95-36BED45A5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9AE8A-CB0A-AD4A-8FA0-F75E56B9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7978D-5CE5-8144-93AB-A4615C22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79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C67D-781E-EC4E-85A4-982606D5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58312F-09C8-7047-B538-FD0076237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9B4E5-2465-EE43-A5F1-548E169D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5A606-1DF6-014D-98C2-B20E1080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09E39-5183-9149-A118-9761CFE60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05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AC3660-AF9E-B24D-8234-4D2E694393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97976-452C-3E49-96A4-F193D5698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B15F3-61D9-244E-B5D3-081F6533D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CAAF5-DC85-7B45-87BA-49FE183C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B38D6-8DCA-154B-818C-F167601E5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50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E6FB-DE16-BE41-9169-CA0807E17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C3A5E-6CA4-654D-A947-494EDEEC3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EBED8-0CDF-9548-BC79-32C4545C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FD92C-9B9C-8146-BC09-AF89468C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2476E-5B8E-424D-8644-EE1679A32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116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BE38D-0F93-3F46-A461-EFDFB285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F82A2-A480-2048-979C-467EB1F8F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0FDC3-0FE5-9F44-9881-ABFE0C933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CFE20-2135-AF4C-ABEE-206CFB217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678F0-0E0C-9043-8D92-7DB532AEE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12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D300-B81D-6B4D-8F2D-855AE784C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D54BF-22F7-9440-8FA0-A1BA75F3F7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61B3E-DF5D-2440-9BCE-E5D199F6E4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F957A-3DF4-2E48-9F46-9098DB0B2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DAB71-0DF2-7E47-A1DC-1E85951E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A58A6-99DC-A54B-B145-74779C277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4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099A0-6901-F843-85C3-604C2BEF3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5F966-146B-DB43-A40D-60E6C76E5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BF9600-CDA7-7C44-9739-AB9D4A985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BC1B6B-D7A3-B747-B29F-0CB6322835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C1562F-5B75-B24E-B1B5-3953D25B9D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59BFF0-B43F-984E-A8CD-34E1569D1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80F6B8-E9DA-A64B-BB1C-0B514EF8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B0E512-0EEC-D940-85BA-041A6DA1F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59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B455A-8321-3640-87EC-5D17A0DB9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B28F3A-F65B-3042-8A4D-483B4568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49933D-3A10-A146-B666-A8875802A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21310-AE8B-0D4D-995D-6A420EFF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0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EFE392-76B9-214F-BEB2-4E8EDC29B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351B01-EE94-C445-ABD4-073A6953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F14B3C-38E5-5043-81C1-9917685C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47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47FE3-303D-1544-BE4F-C44FE87E9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CE684-62F2-0242-BBDD-1F41CE0AF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7C4A5-16A6-2A4E-B258-2D90B8385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88272-597E-2441-8434-632641E0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CAE05-CF20-F143-9EB6-B12AA5770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45148-11DE-8A44-A782-1CA8E91CB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26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F548-231D-2E41-9620-28D012917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0B2EF-AFDA-1C40-9076-7B832910D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E5449-1C53-2846-8175-E000B798A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78AC4-A3F4-524B-A0FA-0BDBC884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A0303-F895-0143-B69E-E5F57761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CA129-1D1D-9442-B5B0-658733AE2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50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25B4C-A35C-3544-A3E4-333C408B3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0CE0E-0241-2144-95EC-3E7B9F219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CBFDD-F918-9C43-8702-C4FAD8C91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2EEA8-DE48-9D45-BB76-6218801D55C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9799F-F9DD-724E-B47D-E880E3392F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7CDBE-AE4E-5C41-8AD1-B7CB2327C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6957C-F8C9-DA40-8CE8-8C7C2904E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09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F9EE0-3964-0742-AE29-E481FB21DE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D082FA-A31D-E140-B6CC-52A6A34200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36438-FAF2-884E-AD20-10A3C53DF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85750"/>
            <a:ext cx="47625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953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EC9E48-7D11-D04A-A285-2A1FEDEFB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77283"/>
            <a:ext cx="4419600" cy="6159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99DBD1-E5DD-3D41-9F42-3294A4F5B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277283"/>
            <a:ext cx="76454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0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F10805-51AA-A040-81E4-C8EFF05AF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508000"/>
            <a:ext cx="49276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74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EB7523-78BC-6045-B63D-562231873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596900"/>
            <a:ext cx="4775200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79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k8 ski</dc:creator>
  <cp:lastModifiedBy>k8 ski</cp:lastModifiedBy>
  <cp:revision>3</cp:revision>
  <dcterms:created xsi:type="dcterms:W3CDTF">2021-01-21T18:13:48Z</dcterms:created>
  <dcterms:modified xsi:type="dcterms:W3CDTF">2021-01-21T18:30:53Z</dcterms:modified>
</cp:coreProperties>
</file>

<file path=docProps/thumbnail.jpeg>
</file>